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82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55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1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9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051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3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6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18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63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0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04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154E218-6477-45B3-9ECE-9C2F5E01BB55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8C868AF-8522-47D0-A979-DA6420FE79A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35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5F105-22BE-486B-8519-5D485B1BB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Erasmus+ Praha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37EA2BC-1FEB-4E66-9BC7-7614C32E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Mobilita určená pre učebný odbor 6456 Kaderník</a:t>
            </a:r>
          </a:p>
        </p:txBody>
      </p:sp>
      <p:pic>
        <p:nvPicPr>
          <p:cNvPr id="1026" name="Picture 2" descr="Praha je najkrajšie mesto sveta podľa prieskumu Time Out">
            <a:extLst>
              <a:ext uri="{FF2B5EF4-FFF2-40B4-BE49-F238E27FC236}">
                <a16:creationId xmlns:a16="http://schemas.microsoft.com/office/drawing/2014/main" id="{8346B475-8B5D-4D96-8948-F720FAC9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927" y="3173507"/>
            <a:ext cx="6906410" cy="30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E3421-029F-4CBF-A340-8988A3C5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Náš začiatok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E57D5CE-FE9B-4BE2-9442-B36FA6E7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19" y="2721684"/>
            <a:ext cx="5562308" cy="3069515"/>
          </a:xfrm>
        </p:spPr>
        <p:txBody>
          <a:bodyPr anchor="t"/>
          <a:lstStyle/>
          <a:p>
            <a:r>
              <a:rPr lang="sk-SK" sz="2000" dirty="0"/>
              <a:t>žiačky 1. a 2. ročníka v odbore kaderník sa zúčastnili dvojtýždňového školenia v Prahe</a:t>
            </a:r>
          </a:p>
          <a:p>
            <a:r>
              <a:rPr lang="sk-SK" sz="2000" dirty="0"/>
              <a:t>cieľom nášho školenia bolo získať nové vedomosti a zručnosti vo všetkých odvetviach kaderníckeho remesla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C0A637D-6942-41F5-AD5F-036713C6F7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554" y="2475190"/>
            <a:ext cx="5105499" cy="39068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309C111-CAD0-412B-9DB2-EC9180C9B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53" y="4547829"/>
            <a:ext cx="5701274" cy="14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FB0B-4A8C-4EC5-98FF-2C750387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682901-5C9C-4969-89F0-C624310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00003"/>
          </a:xfrm>
        </p:spPr>
        <p:txBody>
          <a:bodyPr anchor="t">
            <a:normAutofit lnSpcReduction="10000"/>
          </a:bodyPr>
          <a:lstStyle/>
          <a:p>
            <a:r>
              <a:rPr lang="sk-SK" dirty="0"/>
              <a:t>Vzdelávanie sme absolvovali v školiacom centre  L'Oréal Praha.</a:t>
            </a:r>
          </a:p>
          <a:p>
            <a:r>
              <a:rPr lang="sk-SK" dirty="0"/>
              <a:t>Vzdelávanie viedli školitelia z firmy MATRIX : Monika </a:t>
            </a:r>
            <a:r>
              <a:rPr lang="sk-SK" dirty="0" err="1"/>
              <a:t>Vítková</a:t>
            </a:r>
            <a:r>
              <a:rPr lang="sk-SK" dirty="0"/>
              <a:t>, Denisa </a:t>
            </a:r>
            <a:r>
              <a:rPr lang="sk-SK" dirty="0" err="1"/>
              <a:t>Doškářová</a:t>
            </a:r>
            <a:r>
              <a:rPr lang="sk-SK" dirty="0"/>
              <a:t>, Lucia </a:t>
            </a:r>
            <a:r>
              <a:rPr lang="sk-SK" dirty="0" err="1"/>
              <a:t>Maříková</a:t>
            </a:r>
            <a:r>
              <a:rPr lang="sk-SK" dirty="0"/>
              <a:t>, </a:t>
            </a:r>
            <a:r>
              <a:rPr lang="sk-SK" dirty="0" err="1"/>
              <a:t>Kristyna</a:t>
            </a:r>
            <a:r>
              <a:rPr lang="sk-SK" dirty="0"/>
              <a:t> </a:t>
            </a:r>
            <a:r>
              <a:rPr lang="sk-SK" dirty="0" err="1"/>
              <a:t>Dvořáková</a:t>
            </a:r>
            <a:r>
              <a:rPr lang="sk-SK" dirty="0"/>
              <a:t>  </a:t>
            </a:r>
            <a:r>
              <a:rPr lang="sk-SK" dirty="0" err="1"/>
              <a:t>Jiří</a:t>
            </a:r>
            <a:r>
              <a:rPr lang="sk-SK" dirty="0"/>
              <a:t> </a:t>
            </a:r>
            <a:r>
              <a:rPr lang="sk-SK" dirty="0" err="1"/>
              <a:t>Tomev</a:t>
            </a:r>
            <a:r>
              <a:rPr lang="sk-SK" dirty="0"/>
              <a:t> a mnoho ďalších šikovných ľudí.</a:t>
            </a:r>
          </a:p>
          <a:p>
            <a:r>
              <a:rPr lang="sk-SK" dirty="0"/>
              <a:t>Program</a:t>
            </a:r>
          </a:p>
          <a:p>
            <a:r>
              <a:rPr lang="sk-SK" dirty="0"/>
              <a:t>1. základné farbenie a </a:t>
            </a:r>
            <a:r>
              <a:rPr lang="sk-SK" dirty="0" err="1"/>
              <a:t>colormatching</a:t>
            </a:r>
            <a:r>
              <a:rPr lang="sk-SK" dirty="0"/>
              <a:t> </a:t>
            </a:r>
          </a:p>
          <a:p>
            <a:r>
              <a:rPr lang="sk-SK" dirty="0"/>
              <a:t>2. </a:t>
            </a:r>
            <a:r>
              <a:rPr lang="sk-SK" dirty="0" err="1"/>
              <a:t>styling</a:t>
            </a:r>
            <a:r>
              <a:rPr lang="sk-SK" dirty="0"/>
              <a:t> a využitie </a:t>
            </a:r>
            <a:r>
              <a:rPr lang="sk-SK" dirty="0" err="1"/>
              <a:t>stylingových</a:t>
            </a:r>
            <a:r>
              <a:rPr lang="sk-SK" dirty="0"/>
              <a:t> prípravkov</a:t>
            </a:r>
          </a:p>
          <a:p>
            <a:r>
              <a:rPr lang="sk-SK" dirty="0"/>
              <a:t>3. </a:t>
            </a:r>
            <a:r>
              <a:rPr lang="sk-SK" dirty="0" err="1"/>
              <a:t>zosvetľovacie</a:t>
            </a:r>
            <a:r>
              <a:rPr lang="sk-SK" dirty="0"/>
              <a:t> metódy </a:t>
            </a:r>
          </a:p>
          <a:p>
            <a:r>
              <a:rPr lang="sk-SK" dirty="0"/>
              <a:t>4. </a:t>
            </a:r>
            <a:r>
              <a:rPr lang="sk-SK" dirty="0" err="1"/>
              <a:t>balayage</a:t>
            </a:r>
            <a:r>
              <a:rPr lang="sk-SK" dirty="0"/>
              <a:t> a </a:t>
            </a:r>
            <a:r>
              <a:rPr lang="sk-SK" dirty="0" err="1"/>
              <a:t>moneypiece</a:t>
            </a:r>
            <a:r>
              <a:rPr lang="sk-SK" dirty="0"/>
              <a:t> </a:t>
            </a:r>
          </a:p>
          <a:p>
            <a:r>
              <a:rPr lang="sk-SK" dirty="0"/>
              <a:t>5. účesová tvorba   </a:t>
            </a:r>
          </a:p>
          <a:p>
            <a:r>
              <a:rPr lang="sk-SK" dirty="0"/>
              <a:t>6. exkurzia na salón CRAFT </a:t>
            </a:r>
          </a:p>
          <a:p>
            <a:r>
              <a:rPr lang="sk-SK" dirty="0"/>
              <a:t>7. škola strihu </a:t>
            </a:r>
          </a:p>
          <a:p>
            <a:r>
              <a:rPr lang="sk-SK" dirty="0"/>
              <a:t>8. škola strihu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124E60-9A6C-4421-B0A1-4C2F02D983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07" y="4313816"/>
            <a:ext cx="6504100" cy="22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ABFC0-91B0-46B3-B9CC-B1AB3E21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Ubytovanie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8F6420-E333-4D24-977B-0314F94D6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238695" cy="3678303"/>
          </a:xfrm>
        </p:spPr>
        <p:txBody>
          <a:bodyPr anchor="t">
            <a:normAutofit/>
          </a:bodyPr>
          <a:lstStyle/>
          <a:p>
            <a:r>
              <a:rPr lang="sk-SK" sz="2000" dirty="0"/>
              <a:t>našich 14 dní sme boli ubytovaní </a:t>
            </a:r>
          </a:p>
          <a:p>
            <a:pPr marL="0" indent="0">
              <a:buNone/>
            </a:pPr>
            <a:r>
              <a:rPr lang="sk-SK" sz="2000" dirty="0"/>
              <a:t>     v apartmáne </a:t>
            </a:r>
            <a:r>
              <a:rPr lang="sk-SK" sz="2000" dirty="0" err="1"/>
              <a:t>Flamingo</a:t>
            </a:r>
            <a:r>
              <a:rPr lang="sk-SK" sz="2000" dirty="0"/>
              <a:t>, Praha 5. </a:t>
            </a:r>
          </a:p>
          <a:p>
            <a:pPr algn="just"/>
            <a:r>
              <a:rPr lang="sk-SK" sz="2000" dirty="0"/>
              <a:t>poloha apartmánu bola na dobrom mieste, mali sme blízko k centru mesta, ale aj k nášmu pracovisku, na ktoré sme sa premiestňovali pomocou autobusov, alebo električiek</a:t>
            </a:r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B6DF49D-F4C1-457B-97D4-373AFA0387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156" y="4552830"/>
            <a:ext cx="3087447" cy="204422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8B90B50-50E8-4D0D-9FF7-DDB4AD63D7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619" y="2181102"/>
            <a:ext cx="3406588" cy="255494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C99B7D1-382A-425E-BF71-5B2729AB7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5812" y="4551232"/>
            <a:ext cx="2886635" cy="204582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C3270E7-E3C6-4D02-BEC9-0C20FBE8C4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218" y="3429000"/>
            <a:ext cx="2685828" cy="16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2195747-A54E-43CB-BE24-E4EDFDFD2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662" y="3168057"/>
            <a:ext cx="2479119" cy="21522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024B46-F168-4A63-BF50-B17A4610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dirty="0"/>
            </a:br>
            <a:r>
              <a:rPr lang="sk-SK" dirty="0"/>
              <a:t> </a:t>
            </a:r>
            <a:r>
              <a:rPr lang="sk-SK" dirty="0" err="1"/>
              <a:t>balayage</a:t>
            </a:r>
            <a:r>
              <a:rPr lang="sk-SK" dirty="0"/>
              <a:t> a </a:t>
            </a:r>
            <a:r>
              <a:rPr lang="sk-SK" dirty="0" err="1"/>
              <a:t>moneypiece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829D81-626D-4890-952E-377B0632E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k-SK" dirty="0"/>
              <a:t>tento deň bol pre nás najzaujímavejší, plný nových informácií a zručností</a:t>
            </a:r>
          </a:p>
          <a:p>
            <a:r>
              <a:rPr lang="sk-SK" dirty="0"/>
              <a:t>naučili sa nové techniky, spoznali nové druhy štetcov a tak isto aj to, ako majú zdokonaliť finálny výsledok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91B4E8C-3BD5-4B7A-8764-C8D5650B5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2"/>
          <a:stretch/>
        </p:blipFill>
        <p:spPr>
          <a:xfrm>
            <a:off x="562065" y="3176125"/>
            <a:ext cx="2479119" cy="3048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354F48-C481-4414-AA70-633641B7DB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3311" y="3405031"/>
            <a:ext cx="2797496" cy="191524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4BF65E3-398A-4EAF-B78D-2BA7397FCB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903329" y="4223866"/>
            <a:ext cx="2762839" cy="163493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EC28644-4A3C-4892-AC80-5166C3B201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199" y="4003624"/>
            <a:ext cx="1614165" cy="21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4AD5F-6CD9-4126-BAAF-8954FFAE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Technika </a:t>
            </a:r>
            <a:r>
              <a:rPr lang="sk-SK" dirty="0" err="1"/>
              <a:t>Balayage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4E4B87A-806D-4D9D-AC19-6BD839F5D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522062" y="-77938"/>
            <a:ext cx="1147875" cy="504533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CB2820E-BD9D-4966-B760-229CB82A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133" y="3173506"/>
            <a:ext cx="5223120" cy="339403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0B25DB4-3923-4F04-839B-B6DF1250DE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173506"/>
            <a:ext cx="5223119" cy="33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3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7A785BF-1D93-4F2F-8305-1FAAD6993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863213" y="1938666"/>
            <a:ext cx="3580392" cy="4420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35FBF-2832-4FAE-B361-BBAA6742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Naše výlety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A8826C-A5A9-47F9-AEAC-8B7DD171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40" y="2309588"/>
            <a:ext cx="11029615" cy="3678303"/>
          </a:xfrm>
        </p:spPr>
        <p:txBody>
          <a:bodyPr anchor="t"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3A62348-2F4F-4294-B7C4-F4706368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9354" y="2200297"/>
            <a:ext cx="3436637" cy="291381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D01D445-4764-4A3E-80CE-00F29D87CA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45" y="2454948"/>
            <a:ext cx="3144819" cy="235861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E0DFD4D-BCBF-493A-B217-983C3C09BF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"/>
          <a:stretch/>
        </p:blipFill>
        <p:spPr>
          <a:xfrm rot="5400000">
            <a:off x="5516798" y="3673940"/>
            <a:ext cx="3535918" cy="22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7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966C5B23-B58A-419B-9409-00EDA20E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/>
              <a:t>ďakujeme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613D537D-FA85-4CA7-86FC-748BF007C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631" y="2076225"/>
            <a:ext cx="6060141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4994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8BA82072286B4AB32523CFB64176F5" ma:contentTypeVersion="11" ma:contentTypeDescription="Umožňuje vytvoriť nový dokument." ma:contentTypeScope="" ma:versionID="476c4f5d457897c6f46d71740d8c7164">
  <xsd:schema xmlns:xsd="http://www.w3.org/2001/XMLSchema" xmlns:xs="http://www.w3.org/2001/XMLSchema" xmlns:p="http://schemas.microsoft.com/office/2006/metadata/properties" xmlns:ns3="88a4a1d4-2e3d-497d-b6f5-2557d463841d" targetNamespace="http://schemas.microsoft.com/office/2006/metadata/properties" ma:root="true" ma:fieldsID="f7b3fcab25d941c13426bae3852e1b21" ns3:_="">
    <xsd:import namespace="88a4a1d4-2e3d-497d-b6f5-2557d46384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a1d4-2e3d-497d-b6f5-2557d4638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E8E81D-F388-4125-8481-E076E696D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a4a1d4-2e3d-497d-b6f5-2557d4638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5B4EC7-2324-4C14-9BCA-F01A2D833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604A7-BB25-4053-8B31-227546D9E64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88a4a1d4-2e3d-497d-b6f5-2557d46384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378</TotalTime>
  <Words>208</Words>
  <Application>Microsoft Office PowerPoint</Application>
  <PresentationFormat>Širokouhlá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Dividenda</vt:lpstr>
      <vt:lpstr>Erasmus+ Praha</vt:lpstr>
      <vt:lpstr>Náš začiatok</vt:lpstr>
      <vt:lpstr>Program</vt:lpstr>
      <vt:lpstr>Ubytovanie </vt:lpstr>
      <vt:lpstr>  balayage a moneypiece </vt:lpstr>
      <vt:lpstr>Technika Balayage</vt:lpstr>
      <vt:lpstr>Naše výlety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praha</dc:title>
  <dc:creator>Buchelová Zuzana</dc:creator>
  <cp:lastModifiedBy>Kapusnak Pavol</cp:lastModifiedBy>
  <cp:revision>35</cp:revision>
  <dcterms:created xsi:type="dcterms:W3CDTF">2022-09-09T05:57:39Z</dcterms:created>
  <dcterms:modified xsi:type="dcterms:W3CDTF">2022-10-04T08:13:42Z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0x010100878BA82072286B4AB32523CFB64176F5</vt:lpwstr>
  </property>
</Properties>
</file>